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ebas Neue Bold" charset="1" panose="020B0606020202050201"/>
      <p:regular r:id="rId23"/>
    </p:embeddedFont>
    <p:embeddedFont>
      <p:font typeface="Montserrat Bold" charset="1" panose="00000800000000000000"/>
      <p:regular r:id="rId24"/>
    </p:embeddedFont>
    <p:embeddedFont>
      <p:font typeface="Open San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https://www.linkedin.com/in/agransh-rastogi/" TargetMode="External" Type="http://schemas.openxmlformats.org/officeDocument/2006/relationships/hyperlink"/><Relationship Id="rId6" Target="https://github.com/IamAgranshRastogi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9709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8452" y="1545927"/>
            <a:ext cx="11105782" cy="517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 ANALYSIS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76189" y="4611489"/>
            <a:ext cx="2980029" cy="29800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18741" y="7850417"/>
            <a:ext cx="310076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Your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94234" y="5446698"/>
            <a:ext cx="2653458" cy="147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09176" indent="-654588" lvl="1">
              <a:lnSpc>
                <a:spcPts val="5578"/>
              </a:lnSpc>
              <a:buFont typeface="Arial"/>
              <a:buChar char="•"/>
            </a:pPr>
            <a:r>
              <a:rPr lang="en-US" b="true" sz="6063" spc="-175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USING SQL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81743" y="3196405"/>
            <a:ext cx="5251231" cy="5054310"/>
          </a:xfrm>
          <a:custGeom>
            <a:avLst/>
            <a:gdLst/>
            <a:ahLst/>
            <a:cxnLst/>
            <a:rect r="r" b="b" t="t" l="l"/>
            <a:pathLst>
              <a:path h="5054310" w="5251231">
                <a:moveTo>
                  <a:pt x="0" y="0"/>
                </a:moveTo>
                <a:lnTo>
                  <a:pt x="5251231" y="0"/>
                </a:lnTo>
                <a:lnTo>
                  <a:pt x="5251231" y="5054310"/>
                </a:lnTo>
                <a:lnTo>
                  <a:pt x="0" y="5054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76966" y="2315143"/>
            <a:ext cx="8734067" cy="3408416"/>
          </a:xfrm>
          <a:custGeom>
            <a:avLst/>
            <a:gdLst/>
            <a:ahLst/>
            <a:cxnLst/>
            <a:rect r="r" b="b" t="t" l="l"/>
            <a:pathLst>
              <a:path h="3408416" w="8734067">
                <a:moveTo>
                  <a:pt x="0" y="0"/>
                </a:moveTo>
                <a:lnTo>
                  <a:pt x="8734068" y="0"/>
                </a:lnTo>
                <a:lnTo>
                  <a:pt x="8734068" y="3408417"/>
                </a:lnTo>
                <a:lnTo>
                  <a:pt x="0" y="3408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76966" y="6274751"/>
            <a:ext cx="4465234" cy="3224891"/>
          </a:xfrm>
          <a:custGeom>
            <a:avLst/>
            <a:gdLst/>
            <a:ahLst/>
            <a:cxnLst/>
            <a:rect r="r" b="b" t="t" l="l"/>
            <a:pathLst>
              <a:path h="3224891" w="4465234">
                <a:moveTo>
                  <a:pt x="0" y="0"/>
                </a:moveTo>
                <a:lnTo>
                  <a:pt x="4465234" y="0"/>
                </a:lnTo>
                <a:lnTo>
                  <a:pt x="4465234" y="3224891"/>
                </a:lnTo>
                <a:lnTo>
                  <a:pt x="0" y="3224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10274" y="1001251"/>
            <a:ext cx="11293281" cy="123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5"/>
              </a:lnSpc>
              <a:spcBef>
                <a:spcPct val="0"/>
              </a:spcBef>
            </a:pPr>
            <a:r>
              <a:rPr lang="en-US" b="true" sz="502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81743" y="3196405"/>
            <a:ext cx="5251231" cy="5054310"/>
          </a:xfrm>
          <a:custGeom>
            <a:avLst/>
            <a:gdLst/>
            <a:ahLst/>
            <a:cxnLst/>
            <a:rect r="r" b="b" t="t" l="l"/>
            <a:pathLst>
              <a:path h="5054310" w="5251231">
                <a:moveTo>
                  <a:pt x="0" y="0"/>
                </a:moveTo>
                <a:lnTo>
                  <a:pt x="5251231" y="0"/>
                </a:lnTo>
                <a:lnTo>
                  <a:pt x="5251231" y="5054310"/>
                </a:lnTo>
                <a:lnTo>
                  <a:pt x="0" y="5054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69488" y="2411329"/>
            <a:ext cx="7250827" cy="2636664"/>
          </a:xfrm>
          <a:custGeom>
            <a:avLst/>
            <a:gdLst/>
            <a:ahLst/>
            <a:cxnLst/>
            <a:rect r="r" b="b" t="t" l="l"/>
            <a:pathLst>
              <a:path h="2636664" w="7250827">
                <a:moveTo>
                  <a:pt x="0" y="0"/>
                </a:moveTo>
                <a:lnTo>
                  <a:pt x="7250827" y="0"/>
                </a:lnTo>
                <a:lnTo>
                  <a:pt x="7250827" y="2636664"/>
                </a:lnTo>
                <a:lnTo>
                  <a:pt x="0" y="2636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96479" y="2673710"/>
            <a:ext cx="3592997" cy="6584590"/>
          </a:xfrm>
          <a:custGeom>
            <a:avLst/>
            <a:gdLst/>
            <a:ahLst/>
            <a:cxnLst/>
            <a:rect r="r" b="b" t="t" l="l"/>
            <a:pathLst>
              <a:path h="6584590" w="3592997">
                <a:moveTo>
                  <a:pt x="0" y="0"/>
                </a:moveTo>
                <a:lnTo>
                  <a:pt x="3592997" y="0"/>
                </a:lnTo>
                <a:lnTo>
                  <a:pt x="3592997" y="6584590"/>
                </a:lnTo>
                <a:lnTo>
                  <a:pt x="0" y="65845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43050" y="1152525"/>
            <a:ext cx="12175024" cy="64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5"/>
              </a:lnSpc>
              <a:spcBef>
                <a:spcPct val="0"/>
              </a:spcBef>
            </a:pPr>
            <a:r>
              <a:rPr lang="en-US" b="true" sz="502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DISTRIBUTION OF ORDERS BY HOUR OF THE DAY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81743" y="3196405"/>
            <a:ext cx="5251231" cy="5054310"/>
          </a:xfrm>
          <a:custGeom>
            <a:avLst/>
            <a:gdLst/>
            <a:ahLst/>
            <a:cxnLst/>
            <a:rect r="r" b="b" t="t" l="l"/>
            <a:pathLst>
              <a:path h="5054310" w="5251231">
                <a:moveTo>
                  <a:pt x="0" y="0"/>
                </a:moveTo>
                <a:lnTo>
                  <a:pt x="5251231" y="0"/>
                </a:lnTo>
                <a:lnTo>
                  <a:pt x="5251231" y="5054310"/>
                </a:lnTo>
                <a:lnTo>
                  <a:pt x="0" y="5054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69488" y="2621884"/>
            <a:ext cx="12073659" cy="1865037"/>
          </a:xfrm>
          <a:custGeom>
            <a:avLst/>
            <a:gdLst/>
            <a:ahLst/>
            <a:cxnLst/>
            <a:rect r="r" b="b" t="t" l="l"/>
            <a:pathLst>
              <a:path h="1865037" w="12073659">
                <a:moveTo>
                  <a:pt x="0" y="0"/>
                </a:moveTo>
                <a:lnTo>
                  <a:pt x="12073659" y="0"/>
                </a:lnTo>
                <a:lnTo>
                  <a:pt x="12073659" y="1865036"/>
                </a:lnTo>
                <a:lnTo>
                  <a:pt x="0" y="186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43485" y="5143500"/>
            <a:ext cx="5899662" cy="3673782"/>
          </a:xfrm>
          <a:custGeom>
            <a:avLst/>
            <a:gdLst/>
            <a:ahLst/>
            <a:cxnLst/>
            <a:rect r="r" b="b" t="t" l="l"/>
            <a:pathLst>
              <a:path h="3673782" w="5899662">
                <a:moveTo>
                  <a:pt x="0" y="0"/>
                </a:moveTo>
                <a:lnTo>
                  <a:pt x="5899662" y="0"/>
                </a:lnTo>
                <a:lnTo>
                  <a:pt x="5899662" y="3673782"/>
                </a:lnTo>
                <a:lnTo>
                  <a:pt x="0" y="3673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3873" y="946751"/>
            <a:ext cx="11293281" cy="123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5"/>
              </a:lnSpc>
              <a:spcBef>
                <a:spcPct val="0"/>
              </a:spcBef>
            </a:pPr>
            <a:r>
              <a:rPr lang="en-US" b="true" sz="502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RELEVANT TABLES TO FIND THE CATEGORY-WISE DISTRIBUTION OF PIZZAS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81743" y="3196405"/>
            <a:ext cx="5251231" cy="5054310"/>
          </a:xfrm>
          <a:custGeom>
            <a:avLst/>
            <a:gdLst/>
            <a:ahLst/>
            <a:cxnLst/>
            <a:rect r="r" b="b" t="t" l="l"/>
            <a:pathLst>
              <a:path h="5054310" w="5251231">
                <a:moveTo>
                  <a:pt x="0" y="0"/>
                </a:moveTo>
                <a:lnTo>
                  <a:pt x="5251231" y="0"/>
                </a:lnTo>
                <a:lnTo>
                  <a:pt x="5251231" y="5054310"/>
                </a:lnTo>
                <a:lnTo>
                  <a:pt x="0" y="5054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89031" y="2698571"/>
            <a:ext cx="12889812" cy="3024988"/>
          </a:xfrm>
          <a:custGeom>
            <a:avLst/>
            <a:gdLst/>
            <a:ahLst/>
            <a:cxnLst/>
            <a:rect r="r" b="b" t="t" l="l"/>
            <a:pathLst>
              <a:path h="3024988" w="12889812">
                <a:moveTo>
                  <a:pt x="0" y="0"/>
                </a:moveTo>
                <a:lnTo>
                  <a:pt x="12889811" y="0"/>
                </a:lnTo>
                <a:lnTo>
                  <a:pt x="12889811" y="3024989"/>
                </a:lnTo>
                <a:lnTo>
                  <a:pt x="0" y="30249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89031" y="6397217"/>
            <a:ext cx="5540348" cy="1853498"/>
          </a:xfrm>
          <a:custGeom>
            <a:avLst/>
            <a:gdLst/>
            <a:ahLst/>
            <a:cxnLst/>
            <a:rect r="r" b="b" t="t" l="l"/>
            <a:pathLst>
              <a:path h="1853498" w="5540348">
                <a:moveTo>
                  <a:pt x="0" y="0"/>
                </a:moveTo>
                <a:lnTo>
                  <a:pt x="5540347" y="0"/>
                </a:lnTo>
                <a:lnTo>
                  <a:pt x="5540347" y="1853498"/>
                </a:lnTo>
                <a:lnTo>
                  <a:pt x="0" y="1853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99214" y="946751"/>
            <a:ext cx="11293281" cy="123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5"/>
              </a:lnSpc>
              <a:spcBef>
                <a:spcPct val="0"/>
              </a:spcBef>
            </a:pPr>
            <a:r>
              <a:rPr lang="en-US" b="true" sz="502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THE ORDERS BY DATE AND CALCULATE THE AVERAGE NUMBER OF PIZZAS ORDERED PER DAY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0888" y="2192982"/>
            <a:ext cx="5667604" cy="5263788"/>
          </a:xfrm>
          <a:custGeom>
            <a:avLst/>
            <a:gdLst/>
            <a:ahLst/>
            <a:cxnLst/>
            <a:rect r="r" b="b" t="t" l="l"/>
            <a:pathLst>
              <a:path h="5263788" w="5667604">
                <a:moveTo>
                  <a:pt x="0" y="0"/>
                </a:moveTo>
                <a:lnTo>
                  <a:pt x="5667604" y="0"/>
                </a:lnTo>
                <a:lnTo>
                  <a:pt x="5667604" y="5263788"/>
                </a:lnTo>
                <a:lnTo>
                  <a:pt x="0" y="5263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3050" y="2192982"/>
            <a:ext cx="10003255" cy="4125054"/>
          </a:xfrm>
          <a:custGeom>
            <a:avLst/>
            <a:gdLst/>
            <a:ahLst/>
            <a:cxnLst/>
            <a:rect r="r" b="b" t="t" l="l"/>
            <a:pathLst>
              <a:path h="4125054" w="10003255">
                <a:moveTo>
                  <a:pt x="0" y="0"/>
                </a:moveTo>
                <a:lnTo>
                  <a:pt x="10003255" y="0"/>
                </a:lnTo>
                <a:lnTo>
                  <a:pt x="10003255" y="4125054"/>
                </a:lnTo>
                <a:lnTo>
                  <a:pt x="0" y="4125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11461" y="6629014"/>
            <a:ext cx="4303099" cy="3174730"/>
          </a:xfrm>
          <a:custGeom>
            <a:avLst/>
            <a:gdLst/>
            <a:ahLst/>
            <a:cxnLst/>
            <a:rect r="r" b="b" t="t" l="l"/>
            <a:pathLst>
              <a:path h="3174730" w="4303099">
                <a:moveTo>
                  <a:pt x="0" y="0"/>
                </a:moveTo>
                <a:lnTo>
                  <a:pt x="4303098" y="0"/>
                </a:lnTo>
                <a:lnTo>
                  <a:pt x="4303098" y="3174730"/>
                </a:lnTo>
                <a:lnTo>
                  <a:pt x="0" y="3174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43050" y="794101"/>
            <a:ext cx="903992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50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</a:t>
            </a:r>
          </a:p>
          <a:p>
            <a:pPr algn="l" marL="0" indent="0" lvl="0">
              <a:lnSpc>
                <a:spcPts val="46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EACH PIZZA TYPE TO TOTAL REVENUE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90888" y="2192982"/>
            <a:ext cx="5667604" cy="5263788"/>
          </a:xfrm>
          <a:custGeom>
            <a:avLst/>
            <a:gdLst/>
            <a:ahLst/>
            <a:cxnLst/>
            <a:rect r="r" b="b" t="t" l="l"/>
            <a:pathLst>
              <a:path h="5263788" w="5667604">
                <a:moveTo>
                  <a:pt x="0" y="0"/>
                </a:moveTo>
                <a:lnTo>
                  <a:pt x="5667604" y="0"/>
                </a:lnTo>
                <a:lnTo>
                  <a:pt x="5667604" y="5263788"/>
                </a:lnTo>
                <a:lnTo>
                  <a:pt x="0" y="5263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2398" y="1837277"/>
            <a:ext cx="9791770" cy="3845557"/>
          </a:xfrm>
          <a:custGeom>
            <a:avLst/>
            <a:gdLst/>
            <a:ahLst/>
            <a:cxnLst/>
            <a:rect r="r" b="b" t="t" l="l"/>
            <a:pathLst>
              <a:path h="3845557" w="9791770">
                <a:moveTo>
                  <a:pt x="0" y="0"/>
                </a:moveTo>
                <a:lnTo>
                  <a:pt x="9791770" y="0"/>
                </a:lnTo>
                <a:lnTo>
                  <a:pt x="9791770" y="3845556"/>
                </a:lnTo>
                <a:lnTo>
                  <a:pt x="0" y="384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93834" y="5949533"/>
            <a:ext cx="4290900" cy="3801248"/>
          </a:xfrm>
          <a:custGeom>
            <a:avLst/>
            <a:gdLst/>
            <a:ahLst/>
            <a:cxnLst/>
            <a:rect r="r" b="b" t="t" l="l"/>
            <a:pathLst>
              <a:path h="3801248" w="4290900">
                <a:moveTo>
                  <a:pt x="0" y="0"/>
                </a:moveTo>
                <a:lnTo>
                  <a:pt x="4290900" y="0"/>
                </a:lnTo>
                <a:lnTo>
                  <a:pt x="4290900" y="3801248"/>
                </a:lnTo>
                <a:lnTo>
                  <a:pt x="0" y="3801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8341" y="1001251"/>
            <a:ext cx="12762834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ANALYZE THE CUMULATIVE REVENUE GENERATED OVER TIME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171" y="7243192"/>
            <a:ext cx="5667604" cy="5263788"/>
          </a:xfrm>
          <a:custGeom>
            <a:avLst/>
            <a:gdLst/>
            <a:ahLst/>
            <a:cxnLst/>
            <a:rect r="r" b="b" t="t" l="l"/>
            <a:pathLst>
              <a:path h="5263788" w="5667604">
                <a:moveTo>
                  <a:pt x="0" y="0"/>
                </a:moveTo>
                <a:lnTo>
                  <a:pt x="5667604" y="0"/>
                </a:lnTo>
                <a:lnTo>
                  <a:pt x="5667604" y="5263788"/>
                </a:lnTo>
                <a:lnTo>
                  <a:pt x="0" y="5263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1952945"/>
            <a:ext cx="9816294" cy="4528393"/>
          </a:xfrm>
          <a:custGeom>
            <a:avLst/>
            <a:gdLst/>
            <a:ahLst/>
            <a:cxnLst/>
            <a:rect r="r" b="b" t="t" l="l"/>
            <a:pathLst>
              <a:path h="4528393" w="9816294">
                <a:moveTo>
                  <a:pt x="0" y="0"/>
                </a:moveTo>
                <a:lnTo>
                  <a:pt x="9816294" y="0"/>
                </a:lnTo>
                <a:lnTo>
                  <a:pt x="9816294" y="4528393"/>
                </a:lnTo>
                <a:lnTo>
                  <a:pt x="0" y="4528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76284" y="4421668"/>
            <a:ext cx="5551726" cy="4836632"/>
          </a:xfrm>
          <a:custGeom>
            <a:avLst/>
            <a:gdLst/>
            <a:ahLst/>
            <a:cxnLst/>
            <a:rect r="r" b="b" t="t" l="l"/>
            <a:pathLst>
              <a:path h="4836632" w="5551726">
                <a:moveTo>
                  <a:pt x="0" y="0"/>
                </a:moveTo>
                <a:lnTo>
                  <a:pt x="5551726" y="0"/>
                </a:lnTo>
                <a:lnTo>
                  <a:pt x="5551726" y="4836632"/>
                </a:lnTo>
                <a:lnTo>
                  <a:pt x="0" y="48366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43050" y="568204"/>
            <a:ext cx="12893463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TYPE TO TOTAL REVENUE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3050" y="3089782"/>
            <a:ext cx="13449938" cy="243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9"/>
              </a:lnSpc>
            </a:pPr>
            <a:r>
              <a:rPr lang="en-US" b="true" sz="9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9199"/>
              </a:lnSpc>
            </a:pPr>
            <a:r>
              <a:rPr lang="en-US" b="true" sz="9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43050" y="6392286"/>
            <a:ext cx="5432243" cy="838135"/>
            <a:chOff x="0" y="0"/>
            <a:chExt cx="2634019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34019" cy="406400"/>
            </a:xfrm>
            <a:custGeom>
              <a:avLst/>
              <a:gdLst/>
              <a:ahLst/>
              <a:cxnLst/>
              <a:rect r="r" b="b" t="t" l="l"/>
              <a:pathLst>
                <a:path h="406400" w="2634019">
                  <a:moveTo>
                    <a:pt x="2430819" y="0"/>
                  </a:moveTo>
                  <a:cubicBezTo>
                    <a:pt x="2543043" y="0"/>
                    <a:pt x="2634019" y="90976"/>
                    <a:pt x="2634019" y="203200"/>
                  </a:cubicBezTo>
                  <a:cubicBezTo>
                    <a:pt x="2634019" y="315424"/>
                    <a:pt x="2543043" y="406400"/>
                    <a:pt x="2430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634019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18741" y="6580591"/>
            <a:ext cx="4746030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b="true" sz="2454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5" tooltip="https://www.linkedin.com/in/agransh-rastogi/"/>
              </a:rPr>
              <a:t>LinkedIn Profile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53928" y="6392286"/>
            <a:ext cx="5432243" cy="838135"/>
            <a:chOff x="0" y="0"/>
            <a:chExt cx="2634019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34019" cy="406400"/>
            </a:xfrm>
            <a:custGeom>
              <a:avLst/>
              <a:gdLst/>
              <a:ahLst/>
              <a:cxnLst/>
              <a:rect r="r" b="b" t="t" l="l"/>
              <a:pathLst>
                <a:path h="406400" w="2634019">
                  <a:moveTo>
                    <a:pt x="2430819" y="0"/>
                  </a:moveTo>
                  <a:cubicBezTo>
                    <a:pt x="2543043" y="0"/>
                    <a:pt x="2634019" y="90976"/>
                    <a:pt x="2634019" y="203200"/>
                  </a:cubicBezTo>
                  <a:cubicBezTo>
                    <a:pt x="2634019" y="315424"/>
                    <a:pt x="2543043" y="406400"/>
                    <a:pt x="2430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634019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551325" y="6580591"/>
            <a:ext cx="6621422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b="true" sz="2454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6" tooltip="https://github.com/IamAgranshRastogi"/>
              </a:rPr>
              <a:t>GitHub Profile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82331" y="4139214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062914" y="5876069"/>
            <a:ext cx="7196386" cy="3844529"/>
            <a:chOff x="0" y="0"/>
            <a:chExt cx="1114909" cy="5956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92652" y="1333966"/>
            <a:ext cx="4820137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DATASETS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2652" y="2086181"/>
            <a:ext cx="592301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191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Short Info About Datasets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8914" y="2826493"/>
            <a:ext cx="7770173" cy="55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27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: order_details_id,  order_id,  pizza_id,  quantity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91496" y="2730490"/>
            <a:ext cx="11673650" cy="2631888"/>
            <a:chOff x="0" y="0"/>
            <a:chExt cx="3074542" cy="6931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74542" cy="693172"/>
            </a:xfrm>
            <a:custGeom>
              <a:avLst/>
              <a:gdLst/>
              <a:ahLst/>
              <a:cxnLst/>
              <a:rect r="r" b="b" t="t" l="l"/>
              <a:pathLst>
                <a:path h="693172" w="3074542">
                  <a:moveTo>
                    <a:pt x="19233" y="0"/>
                  </a:moveTo>
                  <a:lnTo>
                    <a:pt x="3055309" y="0"/>
                  </a:lnTo>
                  <a:cubicBezTo>
                    <a:pt x="3060410" y="0"/>
                    <a:pt x="3065302" y="2026"/>
                    <a:pt x="3068908" y="5633"/>
                  </a:cubicBezTo>
                  <a:cubicBezTo>
                    <a:pt x="3072515" y="9240"/>
                    <a:pt x="3074542" y="14132"/>
                    <a:pt x="3074542" y="19233"/>
                  </a:cubicBezTo>
                  <a:lnTo>
                    <a:pt x="3074542" y="673940"/>
                  </a:lnTo>
                  <a:cubicBezTo>
                    <a:pt x="3074542" y="679040"/>
                    <a:pt x="3072515" y="683932"/>
                    <a:pt x="3068908" y="687539"/>
                  </a:cubicBezTo>
                  <a:cubicBezTo>
                    <a:pt x="3065302" y="691146"/>
                    <a:pt x="3060410" y="693172"/>
                    <a:pt x="3055309" y="693172"/>
                  </a:cubicBezTo>
                  <a:lnTo>
                    <a:pt x="19233" y="693172"/>
                  </a:lnTo>
                  <a:cubicBezTo>
                    <a:pt x="14132" y="693172"/>
                    <a:pt x="9240" y="691146"/>
                    <a:pt x="5633" y="687539"/>
                  </a:cubicBezTo>
                  <a:cubicBezTo>
                    <a:pt x="2026" y="683932"/>
                    <a:pt x="0" y="679040"/>
                    <a:pt x="0" y="673940"/>
                  </a:cubicBezTo>
                  <a:lnTo>
                    <a:pt x="0" y="19233"/>
                  </a:lnTo>
                  <a:cubicBezTo>
                    <a:pt x="0" y="14132"/>
                    <a:pt x="2026" y="9240"/>
                    <a:pt x="5633" y="5633"/>
                  </a:cubicBezTo>
                  <a:cubicBezTo>
                    <a:pt x="9240" y="2026"/>
                    <a:pt x="14132" y="0"/>
                    <a:pt x="19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074542" cy="740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43050" y="2912218"/>
            <a:ext cx="47786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 spc="191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order_details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3050" y="3427023"/>
            <a:ext cx="47786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 spc="191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3050" y="3941373"/>
            <a:ext cx="47786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 spc="191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pizza_types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3050" y="4495081"/>
            <a:ext cx="47786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 spc="191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58914" y="3366697"/>
            <a:ext cx="7770173" cy="55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27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: order_id,order_date, order_time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58914" y="3987080"/>
            <a:ext cx="7770173" cy="55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27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: pizza_type_id,  name,  category,  ingredients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58914" y="4549471"/>
            <a:ext cx="7770173" cy="55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27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: pizza_id,  pizza_type_id, size,  price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2375976"/>
            <a:ext cx="6148244" cy="6989829"/>
          </a:xfrm>
          <a:custGeom>
            <a:avLst/>
            <a:gdLst/>
            <a:ahLst/>
            <a:cxnLst/>
            <a:rect r="r" b="b" t="t" l="l"/>
            <a:pathLst>
              <a:path h="6989829" w="6148244">
                <a:moveTo>
                  <a:pt x="0" y="0"/>
                </a:moveTo>
                <a:lnTo>
                  <a:pt x="6148244" y="0"/>
                </a:lnTo>
                <a:lnTo>
                  <a:pt x="6148244" y="6989829"/>
                </a:lnTo>
                <a:lnTo>
                  <a:pt x="0" y="6989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0984" y="776411"/>
            <a:ext cx="7365081" cy="159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PERFORMED DATA ANALYSIS :</a:t>
            </a:r>
          </a:p>
          <a:p>
            <a:pPr algn="ctr" marL="0" indent="0" lvl="0">
              <a:lnSpc>
                <a:spcPts val="643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MY SQL WORKBENCH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570558"/>
            <a:ext cx="683758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1" indent="-431796" lvl="1">
              <a:lnSpc>
                <a:spcPts val="5599"/>
              </a:lnSpc>
              <a:buFont typeface="Arial"/>
              <a:buChar char="•"/>
            </a:pPr>
            <a:r>
              <a:rPr lang="en-US" b="true" sz="3999" spc="255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Importing Datasets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89416" y="2366342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94015" y="96596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82331" y="4013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38837" y="2714928"/>
            <a:ext cx="12520463" cy="828560"/>
          </a:xfrm>
          <a:custGeom>
            <a:avLst/>
            <a:gdLst/>
            <a:ahLst/>
            <a:cxnLst/>
            <a:rect r="r" b="b" t="t" l="l"/>
            <a:pathLst>
              <a:path h="828560" w="12520463">
                <a:moveTo>
                  <a:pt x="0" y="0"/>
                </a:moveTo>
                <a:lnTo>
                  <a:pt x="12520463" y="0"/>
                </a:lnTo>
                <a:lnTo>
                  <a:pt x="12520463" y="828560"/>
                </a:lnTo>
                <a:lnTo>
                  <a:pt x="0" y="828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32510" y="4055723"/>
            <a:ext cx="3778594" cy="2175554"/>
          </a:xfrm>
          <a:custGeom>
            <a:avLst/>
            <a:gdLst/>
            <a:ahLst/>
            <a:cxnLst/>
            <a:rect r="r" b="b" t="t" l="l"/>
            <a:pathLst>
              <a:path h="2175554" w="3778594">
                <a:moveTo>
                  <a:pt x="0" y="0"/>
                </a:moveTo>
                <a:lnTo>
                  <a:pt x="3778594" y="0"/>
                </a:lnTo>
                <a:lnTo>
                  <a:pt x="3778594" y="2175554"/>
                </a:lnTo>
                <a:lnTo>
                  <a:pt x="0" y="2175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3050" y="876448"/>
            <a:ext cx="11350133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ORDERS PLACED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221035" y="2513905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94015" y="96596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82331" y="4013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40914" y="2073203"/>
            <a:ext cx="12977113" cy="1709351"/>
          </a:xfrm>
          <a:custGeom>
            <a:avLst/>
            <a:gdLst/>
            <a:ahLst/>
            <a:cxnLst/>
            <a:rect r="r" b="b" t="t" l="l"/>
            <a:pathLst>
              <a:path h="1709351" w="12977113">
                <a:moveTo>
                  <a:pt x="0" y="0"/>
                </a:moveTo>
                <a:lnTo>
                  <a:pt x="12977113" y="0"/>
                </a:lnTo>
                <a:lnTo>
                  <a:pt x="12977113" y="1709351"/>
                </a:lnTo>
                <a:lnTo>
                  <a:pt x="0" y="1709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52315" y="4760970"/>
            <a:ext cx="4277155" cy="2483509"/>
          </a:xfrm>
          <a:custGeom>
            <a:avLst/>
            <a:gdLst/>
            <a:ahLst/>
            <a:cxnLst/>
            <a:rect r="r" b="b" t="t" l="l"/>
            <a:pathLst>
              <a:path h="2483509" w="4277155">
                <a:moveTo>
                  <a:pt x="0" y="0"/>
                </a:moveTo>
                <a:lnTo>
                  <a:pt x="4277155" y="0"/>
                </a:lnTo>
                <a:lnTo>
                  <a:pt x="4277155" y="2483510"/>
                </a:lnTo>
                <a:lnTo>
                  <a:pt x="0" y="2483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8528" y="1171575"/>
            <a:ext cx="14643803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TOTAL REVENUE GENERATED FROM PIZZA SALES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230863" y="2714928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94015" y="96596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82331" y="4013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65786" y="2392386"/>
            <a:ext cx="10503077" cy="2432490"/>
          </a:xfrm>
          <a:custGeom>
            <a:avLst/>
            <a:gdLst/>
            <a:ahLst/>
            <a:cxnLst/>
            <a:rect r="r" b="b" t="t" l="l"/>
            <a:pathLst>
              <a:path h="2432490" w="10503077">
                <a:moveTo>
                  <a:pt x="0" y="0"/>
                </a:moveTo>
                <a:lnTo>
                  <a:pt x="10503077" y="0"/>
                </a:lnTo>
                <a:lnTo>
                  <a:pt x="10503077" y="2432490"/>
                </a:lnTo>
                <a:lnTo>
                  <a:pt x="0" y="2432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97249" y="5586876"/>
            <a:ext cx="5824863" cy="1997096"/>
          </a:xfrm>
          <a:custGeom>
            <a:avLst/>
            <a:gdLst/>
            <a:ahLst/>
            <a:cxnLst/>
            <a:rect r="r" b="b" t="t" l="l"/>
            <a:pathLst>
              <a:path h="1997096" w="5824863">
                <a:moveTo>
                  <a:pt x="0" y="0"/>
                </a:moveTo>
                <a:lnTo>
                  <a:pt x="5824863" y="0"/>
                </a:lnTo>
                <a:lnTo>
                  <a:pt x="5824863" y="1997096"/>
                </a:lnTo>
                <a:lnTo>
                  <a:pt x="0" y="19970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3050" y="857910"/>
            <a:ext cx="11933260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HIGHEST-PRICED PIZZA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230863" y="2714928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94015" y="96596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82331" y="4013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66355" y="2402386"/>
            <a:ext cx="13214852" cy="2075631"/>
          </a:xfrm>
          <a:custGeom>
            <a:avLst/>
            <a:gdLst/>
            <a:ahLst/>
            <a:cxnLst/>
            <a:rect r="r" b="b" t="t" l="l"/>
            <a:pathLst>
              <a:path h="2075631" w="13214852">
                <a:moveTo>
                  <a:pt x="0" y="0"/>
                </a:moveTo>
                <a:lnTo>
                  <a:pt x="13214853" y="0"/>
                </a:lnTo>
                <a:lnTo>
                  <a:pt x="13214853" y="2075631"/>
                </a:lnTo>
                <a:lnTo>
                  <a:pt x="0" y="2075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24807" y="5365343"/>
            <a:ext cx="3802765" cy="3407002"/>
          </a:xfrm>
          <a:custGeom>
            <a:avLst/>
            <a:gdLst/>
            <a:ahLst/>
            <a:cxnLst/>
            <a:rect r="r" b="b" t="t" l="l"/>
            <a:pathLst>
              <a:path h="3407002" w="3802765">
                <a:moveTo>
                  <a:pt x="0" y="0"/>
                </a:moveTo>
                <a:lnTo>
                  <a:pt x="3802764" y="0"/>
                </a:lnTo>
                <a:lnTo>
                  <a:pt x="3802764" y="3407001"/>
                </a:lnTo>
                <a:lnTo>
                  <a:pt x="0" y="34070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3050" y="612319"/>
            <a:ext cx="12292489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PIZZA SIZE ORDERED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230863" y="2714928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94015" y="96596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682331" y="4013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44134" y="3329820"/>
            <a:ext cx="12520463" cy="828560"/>
          </a:xfrm>
          <a:custGeom>
            <a:avLst/>
            <a:gdLst/>
            <a:ahLst/>
            <a:cxnLst/>
            <a:rect r="r" b="b" t="t" l="l"/>
            <a:pathLst>
              <a:path h="828560" w="12520463">
                <a:moveTo>
                  <a:pt x="0" y="0"/>
                </a:moveTo>
                <a:lnTo>
                  <a:pt x="12520464" y="0"/>
                </a:lnTo>
                <a:lnTo>
                  <a:pt x="12520464" y="828560"/>
                </a:lnTo>
                <a:lnTo>
                  <a:pt x="0" y="828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44134" y="5143500"/>
            <a:ext cx="4332728" cy="2494601"/>
          </a:xfrm>
          <a:custGeom>
            <a:avLst/>
            <a:gdLst/>
            <a:ahLst/>
            <a:cxnLst/>
            <a:rect r="r" b="b" t="t" l="l"/>
            <a:pathLst>
              <a:path h="2494601" w="4332728">
                <a:moveTo>
                  <a:pt x="0" y="0"/>
                </a:moveTo>
                <a:lnTo>
                  <a:pt x="4332729" y="0"/>
                </a:lnTo>
                <a:lnTo>
                  <a:pt x="4332729" y="2494601"/>
                </a:lnTo>
                <a:lnTo>
                  <a:pt x="0" y="2494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43050" y="876448"/>
            <a:ext cx="11765695" cy="77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ORDERS PLACED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01616" y="3182742"/>
            <a:ext cx="5251231" cy="5054310"/>
          </a:xfrm>
          <a:custGeom>
            <a:avLst/>
            <a:gdLst/>
            <a:ahLst/>
            <a:cxnLst/>
            <a:rect r="r" b="b" t="t" l="l"/>
            <a:pathLst>
              <a:path h="5054310" w="5251231">
                <a:moveTo>
                  <a:pt x="0" y="0"/>
                </a:moveTo>
                <a:lnTo>
                  <a:pt x="5251232" y="0"/>
                </a:lnTo>
                <a:lnTo>
                  <a:pt x="5251232" y="5054309"/>
                </a:lnTo>
                <a:lnTo>
                  <a:pt x="0" y="5054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76858" y="2156593"/>
            <a:ext cx="8339469" cy="3734762"/>
          </a:xfrm>
          <a:custGeom>
            <a:avLst/>
            <a:gdLst/>
            <a:ahLst/>
            <a:cxnLst/>
            <a:rect r="r" b="b" t="t" l="l"/>
            <a:pathLst>
              <a:path h="3734762" w="8339469">
                <a:moveTo>
                  <a:pt x="0" y="0"/>
                </a:moveTo>
                <a:lnTo>
                  <a:pt x="8339469" y="0"/>
                </a:lnTo>
                <a:lnTo>
                  <a:pt x="8339469" y="3734762"/>
                </a:lnTo>
                <a:lnTo>
                  <a:pt x="0" y="37347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21872" y="6101782"/>
            <a:ext cx="6514459" cy="3646681"/>
          </a:xfrm>
          <a:custGeom>
            <a:avLst/>
            <a:gdLst/>
            <a:ahLst/>
            <a:cxnLst/>
            <a:rect r="r" b="b" t="t" l="l"/>
            <a:pathLst>
              <a:path h="3646681" w="6514459">
                <a:moveTo>
                  <a:pt x="0" y="0"/>
                </a:moveTo>
                <a:lnTo>
                  <a:pt x="6514459" y="0"/>
                </a:lnTo>
                <a:lnTo>
                  <a:pt x="6514459" y="3646681"/>
                </a:lnTo>
                <a:lnTo>
                  <a:pt x="0" y="3646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43050" y="946751"/>
            <a:ext cx="11293281" cy="123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5"/>
              </a:lnSpc>
              <a:spcBef>
                <a:spcPct val="0"/>
              </a:spcBef>
            </a:pPr>
            <a:r>
              <a:rPr lang="en-US" b="true" sz="502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</a:t>
            </a:r>
            <a:r>
              <a:rPr lang="en-US" b="true" sz="5027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along with their quantities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DAGUBmMcdPo</dc:identifier>
  <dcterms:modified xsi:type="dcterms:W3CDTF">2011-08-01T06:04:30Z</dcterms:modified>
  <cp:revision>1</cp:revision>
  <dc:title>Pizza Sales analysis</dc:title>
</cp:coreProperties>
</file>